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685800" y="1000109"/>
            <a:ext cx="7772400" cy="260034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Ministry of Higher Education and Scientific Research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University of Baghdad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Chemical Engineering Department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IQ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عنوان فرعي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Mathematics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Lecture </a:t>
            </a:r>
            <a:r>
              <a:rPr lang="en-US" sz="4800" b="1" dirty="0" smtClean="0"/>
              <a:t>10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year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Prof.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Alhassani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IQ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57864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0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1339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5353050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290"/>
            <a:ext cx="485775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7" y="0"/>
            <a:ext cx="55911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543403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7" y="0"/>
            <a:ext cx="57626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0"/>
            <a:ext cx="531018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9" y="0"/>
            <a:ext cx="58340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4197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5972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PresentationFormat>عرض على الشاشة (3:4)‏</PresentationFormat>
  <Paragraphs>4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ZHll</dc:creator>
  <cp:lastModifiedBy>ZHll</cp:lastModifiedBy>
  <cp:revision>1</cp:revision>
  <dcterms:created xsi:type="dcterms:W3CDTF">2017-12-26T16:00:02Z</dcterms:created>
  <dcterms:modified xsi:type="dcterms:W3CDTF">2017-12-26T16:07:28Z</dcterms:modified>
</cp:coreProperties>
</file>