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40" d="100"/>
          <a:sy n="40" d="100"/>
        </p:scale>
        <p:origin x="-225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85800" y="1000109"/>
            <a:ext cx="7772400" cy="260034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Ministry of Higher Education and Scientific Research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University of Baghdad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Chemical Engineering Department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IQ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rtl="0"/>
            <a:r>
              <a:rPr lang="en-US" sz="4800" b="1" dirty="0" smtClean="0"/>
              <a:t>Mathematics/ Lecture </a:t>
            </a:r>
            <a:r>
              <a:rPr lang="en-US" sz="4800" b="1" dirty="0" smtClean="0"/>
              <a:t>4</a:t>
            </a:r>
            <a:endParaRPr lang="en-US" sz="4800" b="1" dirty="0" smtClean="0"/>
          </a:p>
          <a:p>
            <a:pPr rtl="0"/>
            <a:r>
              <a:rPr lang="en-US" sz="4800" b="1" dirty="0" smtClean="0"/>
              <a:t>First year</a:t>
            </a:r>
          </a:p>
          <a:p>
            <a:pPr rtl="0"/>
            <a:r>
              <a:rPr lang="en-US" sz="2200" b="1" dirty="0" smtClean="0"/>
              <a:t>Assistant Prof. </a:t>
            </a:r>
            <a:r>
              <a:rPr lang="en-US" sz="2200" b="1" dirty="0" err="1" smtClean="0"/>
              <a:t>Maha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Alhassani</a:t>
            </a:r>
            <a:endParaRPr lang="en-US" sz="2200" b="1" dirty="0" smtClean="0"/>
          </a:p>
          <a:p>
            <a:endParaRPr lang="ar-IQ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"/>
            <a:ext cx="6357982" cy="750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5" y="1"/>
            <a:ext cx="571504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470" y="0"/>
            <a:ext cx="68433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-1"/>
            <a:ext cx="607223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-857280"/>
            <a:ext cx="6143668" cy="771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8580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60007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6858048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-47626"/>
            <a:ext cx="6215106" cy="81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712" y="-500090"/>
            <a:ext cx="5362575" cy="7334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-114300"/>
            <a:ext cx="6286544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-80962"/>
            <a:ext cx="5643601" cy="701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5" y="0"/>
            <a:ext cx="59293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PresentationFormat>عرض على الشاشة (3:4)‏</PresentationFormat>
  <Paragraphs>4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ZHll</dc:creator>
  <cp:lastModifiedBy>ZHll</cp:lastModifiedBy>
  <cp:revision>2</cp:revision>
  <dcterms:created xsi:type="dcterms:W3CDTF">2017-12-23T15:02:39Z</dcterms:created>
  <dcterms:modified xsi:type="dcterms:W3CDTF">2017-12-23T15:13:59Z</dcterms:modified>
</cp:coreProperties>
</file>