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0" d="100"/>
          <a:sy n="50" d="100"/>
        </p:scale>
        <p:origin x="-195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685800" y="1000109"/>
            <a:ext cx="7772400" cy="260034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Ministry of Higher Education and Scientific Research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Baghdad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Chemical Engineering Department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IQ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عنوان فرعي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Mathematics/ Lecture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year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Prof.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Alhassani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4422"/>
            <a:ext cx="7429552" cy="693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-2786114" y="3643314"/>
            <a:ext cx="15716360" cy="5214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-571528"/>
            <a:ext cx="5143536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862" y="0"/>
            <a:ext cx="58388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5" y="1"/>
            <a:ext cx="5124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260" y="1"/>
            <a:ext cx="5912450" cy="7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4" y="95250"/>
            <a:ext cx="5781697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2137" y="-19050"/>
            <a:ext cx="5853135" cy="709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-24"/>
            <a:ext cx="6572296" cy="748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5721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PresentationFormat>عرض على الشاشة (3:4)‏</PresentationFormat>
  <Paragraphs>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ZHll</dc:creator>
  <cp:lastModifiedBy>ZHll</cp:lastModifiedBy>
  <cp:revision>3</cp:revision>
  <dcterms:created xsi:type="dcterms:W3CDTF">2017-12-23T15:14:38Z</dcterms:created>
  <dcterms:modified xsi:type="dcterms:W3CDTF">2017-12-26T15:36:43Z</dcterms:modified>
</cp:coreProperties>
</file>