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F566B42-FFD1-4433-9209-AC8FBDCDABCE}" type="datetimeFigureOut">
              <a:rPr lang="ar-IQ" smtClean="0"/>
              <a:t>05/04/1439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686F79-A0E3-4BA5-9571-AB626BBA7D8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1F7C-AEC4-4867-ABB6-99FBD9109506}" type="datetime1">
              <a:rPr lang="ar-SA" smtClean="0"/>
              <a:t>05/04/1439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C9B7-71C4-4EFD-9ABE-8663DF08107C}" type="datetime1">
              <a:rPr lang="ar-SA" smtClean="0"/>
              <a:t>05/04/1439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BF4-DFBB-4E45-B31C-01E7EBFC6679}" type="datetime1">
              <a:rPr lang="ar-SA" smtClean="0"/>
              <a:t>05/04/1439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7507-F3FE-4FAF-967E-37B6DB8005B2}" type="datetime1">
              <a:rPr lang="ar-SA" smtClean="0"/>
              <a:t>05/04/1439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DFCB-DA4F-48F1-B140-A471E7EC507A}" type="datetime1">
              <a:rPr lang="ar-SA" smtClean="0"/>
              <a:t>05/04/1439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89A2-C787-4350-A625-D79A06653C72}" type="datetime1">
              <a:rPr lang="ar-SA" smtClean="0"/>
              <a:t>05/04/1439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9E45-26C3-4228-AB22-F023C3820444}" type="datetime1">
              <a:rPr lang="ar-SA" smtClean="0"/>
              <a:t>05/04/1439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B528-DCF4-4EDF-BA69-2A5EDDA0B9B4}" type="datetime1">
              <a:rPr lang="ar-SA" smtClean="0"/>
              <a:t>05/04/1439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35BA-6890-4F24-AE94-79426BF3770A}" type="datetime1">
              <a:rPr lang="ar-SA" smtClean="0"/>
              <a:t>05/04/1439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2B46-7E2E-452E-9357-4F058FD18BFE}" type="datetime1">
              <a:rPr lang="ar-SA" smtClean="0"/>
              <a:t>05/04/1439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13E2-2F40-44A7-9B42-4E869EFB1396}" type="datetime1">
              <a:rPr lang="ar-SA" smtClean="0"/>
              <a:t>05/04/1439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2858E-D265-49A0-8771-B3100915A2CF}" type="datetime1">
              <a:rPr lang="ar-SA" smtClean="0"/>
              <a:t>05/04/1439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lecture: 1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Autofit/>
          </a:bodyPr>
          <a:lstStyle/>
          <a:p>
            <a:r>
              <a:rPr lang="en-US" sz="3600" dirty="0" smtClean="0"/>
              <a:t>Ministry of Higher Education and Scientific Research</a:t>
            </a:r>
            <a:br>
              <a:rPr lang="en-US" sz="3600" dirty="0" smtClean="0"/>
            </a:br>
            <a:r>
              <a:rPr lang="en-US" sz="3600" dirty="0" smtClean="0"/>
              <a:t> </a:t>
            </a:r>
            <a:br>
              <a:rPr lang="en-US" sz="3600" dirty="0" smtClean="0"/>
            </a:br>
            <a:r>
              <a:rPr lang="en-US" sz="3600" dirty="0" smtClean="0"/>
              <a:t>University of Baghdad</a:t>
            </a:r>
            <a:br>
              <a:rPr lang="en-US" sz="3600" dirty="0" smtClean="0"/>
            </a:br>
            <a:r>
              <a:rPr lang="en-US" sz="3600" dirty="0" smtClean="0"/>
              <a:t>Chemical Engineering Department</a:t>
            </a:r>
            <a:br>
              <a:rPr lang="en-US" sz="3600" dirty="0" smtClean="0"/>
            </a:br>
            <a:endParaRPr lang="ar-IQ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rtl="0"/>
            <a:r>
              <a:rPr lang="en-US" sz="4800" b="1" dirty="0" smtClean="0"/>
              <a:t>Mathematics/ Lecture 1</a:t>
            </a:r>
            <a:endParaRPr lang="en-US" sz="4800" b="1" dirty="0" smtClean="0"/>
          </a:p>
          <a:p>
            <a:pPr rtl="0"/>
            <a:r>
              <a:rPr lang="en-US" sz="4800" b="1" dirty="0" smtClean="0"/>
              <a:t>First </a:t>
            </a:r>
            <a:r>
              <a:rPr lang="en-US" sz="4800" b="1" dirty="0" smtClean="0"/>
              <a:t>year</a:t>
            </a:r>
          </a:p>
          <a:p>
            <a:pPr rtl="0"/>
            <a:r>
              <a:rPr lang="en-US" sz="2200" b="1" dirty="0" smtClean="0"/>
              <a:t>Assistant Prof. </a:t>
            </a:r>
            <a:r>
              <a:rPr lang="en-US" sz="2200" b="1" dirty="0" err="1" smtClean="0"/>
              <a:t>Maha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Alhassani</a:t>
            </a:r>
            <a:endParaRPr lang="en-US" sz="2200" b="1" dirty="0" smtClean="0"/>
          </a:p>
          <a:p>
            <a:endParaRPr lang="ar-IQ" sz="4800" b="1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-38100"/>
            <a:ext cx="7072362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pic>
        <p:nvPicPr>
          <p:cNvPr id="5" name="Picture 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-142875"/>
            <a:ext cx="6858047" cy="714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pic>
        <p:nvPicPr>
          <p:cNvPr id="5" name="Picture 3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8112"/>
            <a:ext cx="6858048" cy="671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  <p:pic>
        <p:nvPicPr>
          <p:cNvPr id="5" name="Picture 4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428868"/>
            <a:ext cx="7358082" cy="786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6" name="مستطيل 5"/>
          <p:cNvSpPr/>
          <p:nvPr/>
        </p:nvSpPr>
        <p:spPr>
          <a:xfrm>
            <a:off x="1643042" y="3143248"/>
            <a:ext cx="7072362" cy="6500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مربع نص 6"/>
          <p:cNvSpPr txBox="1"/>
          <p:nvPr/>
        </p:nvSpPr>
        <p:spPr>
          <a:xfrm>
            <a:off x="2571736" y="3500438"/>
            <a:ext cx="464347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dirty="0" smtClean="0"/>
              <a:t>End  of lecture 1</a:t>
            </a:r>
          </a:p>
          <a:p>
            <a:pPr algn="ctr"/>
            <a:r>
              <a:rPr lang="en-US" sz="4800" dirty="0" smtClean="0"/>
              <a:t>Thank you</a:t>
            </a:r>
            <a:endParaRPr lang="ar-IQ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7929618" cy="800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143931" cy="6429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7358114" cy="728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52387"/>
            <a:ext cx="7643866" cy="701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0"/>
            <a:ext cx="6715171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6419850"/>
            <a:ext cx="4524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28604"/>
            <a:ext cx="700092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-100011"/>
            <a:ext cx="7286676" cy="695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0"/>
            <a:ext cx="74295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lecture: 1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66</Words>
  <PresentationFormat>عرض على الشاشة (3:4)‏</PresentationFormat>
  <Paragraphs>20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Ministry of Higher Education and Scientific Research   University of Baghdad Chemical Engineering Department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Higher Education and Scientific Research   University of Baghdad Chemical Engineering Department</dc:title>
  <dc:creator>ZHll</dc:creator>
  <cp:lastModifiedBy>ZHll</cp:lastModifiedBy>
  <cp:revision>4</cp:revision>
  <dcterms:created xsi:type="dcterms:W3CDTF">2017-12-23T13:45:12Z</dcterms:created>
  <dcterms:modified xsi:type="dcterms:W3CDTF">2017-12-23T14:10:28Z</dcterms:modified>
</cp:coreProperties>
</file>